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15119350" cy="18719800"/>
  <p:notesSz cx="6858000" cy="9144000"/>
  <p:defaultTextStyle>
    <a:defPPr>
      <a:defRPr lang="en-US"/>
    </a:defPPr>
    <a:lvl1pPr marL="0" algn="l" defTabSz="182837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188" algn="l" defTabSz="182837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376" algn="l" defTabSz="182837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560" algn="l" defTabSz="182837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748" algn="l" defTabSz="182837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0936" algn="l" defTabSz="182837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122" algn="l" defTabSz="182837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308" algn="l" defTabSz="182837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496" algn="l" defTabSz="182837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  <a:srgbClr val="0C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>
        <p:scale>
          <a:sx n="61" d="100"/>
          <a:sy n="61" d="100"/>
        </p:scale>
        <p:origin x="2264" y="-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063635"/>
            <a:ext cx="12851448" cy="6517264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9832230"/>
            <a:ext cx="11339513" cy="4519617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3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9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996656"/>
            <a:ext cx="3260110" cy="1586416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996656"/>
            <a:ext cx="9591338" cy="1586416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7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6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4666956"/>
            <a:ext cx="13040439" cy="7786915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2527538"/>
            <a:ext cx="13040439" cy="4094955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9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4983280"/>
            <a:ext cx="6425724" cy="1187754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4983280"/>
            <a:ext cx="6425724" cy="1187754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2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996660"/>
            <a:ext cx="13040439" cy="361829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4588952"/>
            <a:ext cx="6396193" cy="2248975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6837927"/>
            <a:ext cx="6396193" cy="1005756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4588952"/>
            <a:ext cx="6427693" cy="2248975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6837927"/>
            <a:ext cx="6427693" cy="1005756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8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5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247987"/>
            <a:ext cx="4876384" cy="436795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2695309"/>
            <a:ext cx="7654171" cy="13303191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5615940"/>
            <a:ext cx="4876384" cy="10404224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4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247987"/>
            <a:ext cx="4876384" cy="436795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2695309"/>
            <a:ext cx="7654171" cy="13303191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5615940"/>
            <a:ext cx="4876384" cy="10404224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8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996660"/>
            <a:ext cx="13040439" cy="3618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4983280"/>
            <a:ext cx="13040439" cy="11877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7350485"/>
            <a:ext cx="3401854" cy="99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C0662-BD3B-45CB-BC05-E016918A3C92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7350485"/>
            <a:ext cx="5102781" cy="99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7350485"/>
            <a:ext cx="3401854" cy="99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81B4-FAB5-40FB-A80C-F988B039A6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69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/>
          <p:cNvSpPr/>
          <p:nvPr/>
        </p:nvSpPr>
        <p:spPr>
          <a:xfrm>
            <a:off x="12197239" y="7677148"/>
            <a:ext cx="2490312" cy="2490312"/>
          </a:xfrm>
          <a:prstGeom prst="ellips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208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0055" y="8621184"/>
            <a:ext cx="12851448" cy="2468900"/>
          </a:xfrm>
        </p:spPr>
        <p:txBody>
          <a:bodyPr>
            <a:normAutofit/>
          </a:bodyPr>
          <a:lstStyle/>
          <a:p>
            <a:pPr algn="l"/>
            <a: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DESCRIPTIVO DE</a:t>
            </a:r>
            <a:b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EMPRESA</a:t>
            </a:r>
            <a:endParaRPr lang="en-US" sz="82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0053" y="7677155"/>
            <a:ext cx="6524148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 LA EMPRESA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10058" y="11430005"/>
            <a:ext cx="7057550" cy="1257286"/>
          </a:xfrm>
          <a:prstGeom prst="rect">
            <a:avLst/>
          </a:prstGeom>
        </p:spPr>
        <p:txBody>
          <a:bodyPr vert="horz" lIns="182880" tIns="91440" rIns="182880" bIns="91440" rtlCol="0" anchor="b">
            <a:normAutofit lnSpcReduction="100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Título con oferta o slogan</a:t>
            </a:r>
          </a:p>
          <a:p>
            <a:pPr algn="l"/>
            <a:r>
              <a:rPr lang="es-PE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(hasta 2 líneas)</a:t>
            </a:r>
            <a:endParaRPr lang="en-US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630008" y="11192936"/>
            <a:ext cx="7057550" cy="152400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 de listado de </a:t>
            </a:r>
            <a:r>
              <a:rPr lang="pt-BR" sz="4000" b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servicios</a:t>
            </a:r>
            <a:endParaRPr lang="pt-BR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4000" b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r>
              <a:rPr lang="pt-BR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adicional </a:t>
            </a:r>
            <a:endParaRPr lang="en-US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" y="0"/>
            <a:ext cx="15119350" cy="723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208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97603" y="3023475"/>
            <a:ext cx="6524148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030" y="3189678"/>
            <a:ext cx="14973298" cy="1510432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(Del producto o servicio original. Si se usan fotos no originales colocar el texto: “Fotos referenciales” al pie de la foto.</a:t>
            </a:r>
          </a:p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de alta calidad y sin texto adicional)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6419853" y="6624040"/>
            <a:ext cx="8455020" cy="49006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8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referencial </a:t>
            </a:r>
            <a:r>
              <a:rPr lang="es-ES" sz="18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(Si es foto original, borrar esta sección)</a:t>
            </a:r>
            <a:endParaRPr lang="en-US" sz="18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2216294" y="8496305"/>
            <a:ext cx="2346326" cy="85201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Colocar el logo</a:t>
            </a:r>
          </a:p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esta zona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10049" y="12812193"/>
            <a:ext cx="6524152" cy="268927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Zona para describir tu producto servicio. (No extenderse de esta zona, tamaño de fuente: 22 pt o hasta 25 pt si el texto es de menor longitud, fuente regular, se puede usar negrita/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bold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hacer énfasis en ciertas zonas del texto).  Texto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782399" y="12812193"/>
            <a:ext cx="6524152" cy="268927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Aquí podrá poner algunos de sus servicios/productos.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Puede incluir precios 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Si no tiene un listado, puede usar esta zona para poner más información relevante.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Fuente: 22pt o hasta 25pt si el texto es de menor longitud.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Fuente regular (se puede usar negrita para hacer énfasis).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695799" y="16284833"/>
            <a:ext cx="7086600" cy="176317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Mensaje de </a:t>
            </a:r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Contacto </a:t>
            </a:r>
            <a:r>
              <a:rPr lang="es-ES" sz="2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(incluya la </a:t>
            </a:r>
            <a:r>
              <a:rPr lang="es-ES" sz="22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r>
              <a:rPr lang="es-ES" sz="2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necesite)</a:t>
            </a:r>
          </a:p>
          <a:p>
            <a:pPr algn="just"/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Tlf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999 999 999</a:t>
            </a:r>
          </a:p>
          <a:p>
            <a:pPr algn="just"/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Whatsapp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999 999 999 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Correo: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ecolove@correo.com.pe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www.ecolove.com.pe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782399" y="16284833"/>
            <a:ext cx="7457604" cy="176317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 Sociales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Instagram: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Twitter: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</a:p>
          <a:p>
            <a:pPr algn="just"/>
            <a:r>
              <a:rPr lang="es-ES" sz="2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las redes que tenga</a:t>
            </a:r>
          </a:p>
        </p:txBody>
      </p:sp>
    </p:spTree>
    <p:extLst>
      <p:ext uri="{BB962C8B-B14F-4D97-AF65-F5344CB8AC3E}">
        <p14:creationId xmlns:p14="http://schemas.microsoft.com/office/powerpoint/2010/main" val="408252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7630008" y="0"/>
            <a:ext cx="7489350" cy="7239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208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6" y="2906"/>
            <a:ext cx="7630002" cy="723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208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2197239" y="7677148"/>
            <a:ext cx="2490312" cy="2490312"/>
          </a:xfrm>
          <a:prstGeom prst="ellips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208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0055" y="8621184"/>
            <a:ext cx="12851448" cy="2468900"/>
          </a:xfrm>
        </p:spPr>
        <p:txBody>
          <a:bodyPr>
            <a:normAutofit/>
          </a:bodyPr>
          <a:lstStyle/>
          <a:p>
            <a:pPr algn="l"/>
            <a: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DESCRIPTIVO DE</a:t>
            </a:r>
            <a:b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EMPRESA</a:t>
            </a:r>
            <a:endParaRPr lang="en-US" sz="82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0053" y="7677155"/>
            <a:ext cx="6524148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 LA EMPRESA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10058" y="11430005"/>
            <a:ext cx="7057550" cy="1257286"/>
          </a:xfrm>
          <a:prstGeom prst="rect">
            <a:avLst/>
          </a:prstGeom>
        </p:spPr>
        <p:txBody>
          <a:bodyPr vert="horz" lIns="182880" tIns="91440" rIns="182880" bIns="91440" rtlCol="0" anchor="b">
            <a:normAutofit lnSpcReduction="100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Título con oferta o slogan</a:t>
            </a:r>
          </a:p>
          <a:p>
            <a:pPr algn="l"/>
            <a:r>
              <a:rPr lang="es-PE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(hasta 2 líneas)</a:t>
            </a:r>
            <a:endParaRPr lang="en-US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630008" y="11192936"/>
            <a:ext cx="7057550" cy="152400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 de listado de </a:t>
            </a:r>
            <a:r>
              <a:rPr lang="pt-BR" sz="4000" b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servicios</a:t>
            </a:r>
            <a:endParaRPr lang="pt-BR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4000" b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r>
              <a:rPr lang="pt-BR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adicional </a:t>
            </a:r>
            <a:endParaRPr lang="en-US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322994" y="2786781"/>
            <a:ext cx="2984022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1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327394" y="3608913"/>
            <a:ext cx="4975226" cy="862602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(Misma información</a:t>
            </a:r>
          </a:p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en la diapositiva anterior)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9239258" y="6662140"/>
            <a:ext cx="5635622" cy="49006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referencial </a:t>
            </a:r>
            <a:r>
              <a:rPr lang="es-ES" sz="16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(Si es foto original, borrar esta sección)</a:t>
            </a:r>
            <a:endParaRPr lang="en-US" sz="16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2216294" y="8496305"/>
            <a:ext cx="2346326" cy="85201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Colocar el logo</a:t>
            </a:r>
          </a:p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esta zona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695799" y="16284833"/>
            <a:ext cx="7086600" cy="176317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Mensaje de </a:t>
            </a:r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Contacto </a:t>
            </a:r>
            <a:r>
              <a:rPr lang="es-ES" sz="2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(incluya la </a:t>
            </a:r>
            <a:r>
              <a:rPr lang="es-ES" sz="22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r>
              <a:rPr lang="es-ES" sz="2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necesite)</a:t>
            </a:r>
          </a:p>
          <a:p>
            <a:pPr algn="just"/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Tlf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999 999 999</a:t>
            </a:r>
          </a:p>
          <a:p>
            <a:pPr algn="just"/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Whatsapp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999 999 999 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Correo: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ecolove@correo.com.pe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www.ecolove.com.pe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9828694" y="2786781"/>
            <a:ext cx="2984022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2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8833094" y="3608913"/>
            <a:ext cx="4975226" cy="862602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(Misma información</a:t>
            </a:r>
          </a:p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en la diapositiva anterior)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1831986" y="6662140"/>
            <a:ext cx="5635622" cy="49006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referencial </a:t>
            </a:r>
            <a:r>
              <a:rPr lang="es-ES" sz="16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(Si es foto original, borrar esta sección)</a:t>
            </a:r>
            <a:endParaRPr lang="en-US" sz="16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ítulo 1"/>
          <p:cNvSpPr txBox="1">
            <a:spLocks/>
          </p:cNvSpPr>
          <p:nvPr/>
        </p:nvSpPr>
        <p:spPr>
          <a:xfrm>
            <a:off x="410049" y="12812193"/>
            <a:ext cx="6524152" cy="268927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Zona para describir tu producto servicio. (No extenderse de esta zona, tamaño de fuente: 22 pt o hasta 25 pt si el texto es de menor longitud, fuente regular, se puede usar negrita/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bold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hacer énfasis en ciertas zonas del texto).  Texto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7782399" y="12812193"/>
            <a:ext cx="6524152" cy="268927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Aquí podrá poner algunos de sus servicios/productos.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Puede incluir precios 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Si no tiene un listado, puede usar esta zona para poner más información relevante.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Fuente: 22pt o hasta 25pt si el texto es de menor longitud.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Fuente regular (se puede usar negrita para hacer énfasis).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7782399" y="16284833"/>
            <a:ext cx="7457604" cy="176317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 Sociales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Instagram: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Twitter: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</a:p>
          <a:p>
            <a:pPr algn="just"/>
            <a:r>
              <a:rPr lang="es-ES" sz="2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las redes que tenga</a:t>
            </a:r>
          </a:p>
        </p:txBody>
      </p:sp>
    </p:spTree>
    <p:extLst>
      <p:ext uri="{BB962C8B-B14F-4D97-AF65-F5344CB8AC3E}">
        <p14:creationId xmlns:p14="http://schemas.microsoft.com/office/powerpoint/2010/main" val="231892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-1" y="-10594"/>
            <a:ext cx="15119352" cy="7252500"/>
            <a:chOff x="-1" y="-5297"/>
            <a:chExt cx="7371517" cy="3626250"/>
          </a:xfrm>
        </p:grpSpPr>
        <p:sp>
          <p:nvSpPr>
            <p:cNvPr id="20" name="Rectángulo 19"/>
            <p:cNvSpPr/>
            <p:nvPr/>
          </p:nvSpPr>
          <p:spPr>
            <a:xfrm>
              <a:off x="-1" y="1453"/>
              <a:ext cx="2457451" cy="36195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208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2457171" y="-5297"/>
              <a:ext cx="2457451" cy="36195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208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4914065" y="-5297"/>
              <a:ext cx="2457451" cy="36195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208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2" name="Elipse 11"/>
          <p:cNvSpPr/>
          <p:nvPr/>
        </p:nvSpPr>
        <p:spPr>
          <a:xfrm>
            <a:off x="12197239" y="7677148"/>
            <a:ext cx="2490312" cy="2490312"/>
          </a:xfrm>
          <a:prstGeom prst="ellips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208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0055" y="8621184"/>
            <a:ext cx="12851448" cy="2468900"/>
          </a:xfrm>
        </p:spPr>
        <p:txBody>
          <a:bodyPr>
            <a:normAutofit/>
          </a:bodyPr>
          <a:lstStyle/>
          <a:p>
            <a:pPr algn="l"/>
            <a: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DESCRIPTIVO DE</a:t>
            </a:r>
            <a:b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EMPRESA</a:t>
            </a:r>
            <a:endParaRPr lang="en-US" sz="82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0053" y="7677155"/>
            <a:ext cx="6524148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 LA EMPRESA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10058" y="11430005"/>
            <a:ext cx="7057550" cy="1257286"/>
          </a:xfrm>
          <a:prstGeom prst="rect">
            <a:avLst/>
          </a:prstGeom>
        </p:spPr>
        <p:txBody>
          <a:bodyPr vert="horz" lIns="182880" tIns="91440" rIns="182880" bIns="91440" rtlCol="0" anchor="b">
            <a:normAutofit lnSpcReduction="100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Título con oferta o slogan</a:t>
            </a:r>
          </a:p>
          <a:p>
            <a:pPr algn="l"/>
            <a:r>
              <a:rPr lang="es-PE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(hasta 2 líneas)</a:t>
            </a:r>
            <a:endParaRPr lang="en-US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630008" y="11192936"/>
            <a:ext cx="7057550" cy="152400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 de listado de </a:t>
            </a:r>
            <a:r>
              <a:rPr lang="pt-BR" sz="4000" b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servicios</a:t>
            </a:r>
            <a:endParaRPr lang="pt-BR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4000" b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r>
              <a:rPr lang="pt-BR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adicional </a:t>
            </a:r>
            <a:endParaRPr lang="en-US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27886" y="2786781"/>
            <a:ext cx="2984022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1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2286" y="3608913"/>
            <a:ext cx="4975226" cy="862602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(Misma información</a:t>
            </a:r>
          </a:p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en la diapositiva anterior)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442808" y="6662140"/>
            <a:ext cx="5635622" cy="49006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referencial </a:t>
            </a:r>
            <a:r>
              <a:rPr lang="es-ES" sz="16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(Si es foto original, borrar esta sección)</a:t>
            </a:r>
            <a:endParaRPr lang="en-US" sz="16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2216294" y="8496305"/>
            <a:ext cx="2346326" cy="85201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Colocar el logo</a:t>
            </a:r>
          </a:p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esta zona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695799" y="16284833"/>
            <a:ext cx="7086600" cy="176317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Mensaje de </a:t>
            </a:r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Contacto </a:t>
            </a:r>
            <a:r>
              <a:rPr lang="es-ES" sz="2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(incluya la </a:t>
            </a:r>
            <a:r>
              <a:rPr lang="es-ES" sz="22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r>
              <a:rPr lang="es-ES" sz="2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necesite)</a:t>
            </a:r>
          </a:p>
          <a:p>
            <a:pPr algn="just"/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Tlf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999 999 999</a:t>
            </a:r>
          </a:p>
          <a:p>
            <a:pPr algn="just"/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Whatsapp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999 999 999 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Correo: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ecolove@correo.com.pe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www.ecolove.com.pe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7782399" y="16284833"/>
            <a:ext cx="7457604" cy="176317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 Sociales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Instagram: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Twitter: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</a:p>
          <a:p>
            <a:pPr algn="just"/>
            <a:r>
              <a:rPr lang="es-ES" sz="2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las redes que tenga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077476" y="2786781"/>
            <a:ext cx="2984022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2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5081876" y="3608913"/>
            <a:ext cx="4975226" cy="862602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(Misma información</a:t>
            </a:r>
          </a:p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en la diapositiva anterior)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-595836" y="6662140"/>
            <a:ext cx="5635622" cy="49006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referencial </a:t>
            </a:r>
            <a:r>
              <a:rPr lang="es-ES" sz="16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(Si es foto original, borrar esta sección)</a:t>
            </a:r>
            <a:endParaRPr lang="en-US" sz="16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ítulo 1"/>
          <p:cNvSpPr txBox="1">
            <a:spLocks/>
          </p:cNvSpPr>
          <p:nvPr/>
        </p:nvSpPr>
        <p:spPr>
          <a:xfrm>
            <a:off x="9483736" y="6662140"/>
            <a:ext cx="5635622" cy="49006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referencial </a:t>
            </a:r>
            <a:r>
              <a:rPr lang="es-ES" sz="16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(Si es foto original, borrar esta sección)</a:t>
            </a:r>
            <a:endParaRPr lang="en-US" sz="16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ítulo 1"/>
          <p:cNvSpPr txBox="1">
            <a:spLocks/>
          </p:cNvSpPr>
          <p:nvPr/>
        </p:nvSpPr>
        <p:spPr>
          <a:xfrm>
            <a:off x="11087626" y="2786781"/>
            <a:ext cx="2984022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 3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ítulo 1"/>
          <p:cNvSpPr txBox="1">
            <a:spLocks/>
          </p:cNvSpPr>
          <p:nvPr/>
        </p:nvSpPr>
        <p:spPr>
          <a:xfrm>
            <a:off x="10092026" y="3608913"/>
            <a:ext cx="4975226" cy="862602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(Misma información</a:t>
            </a:r>
          </a:p>
          <a:p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en la diapositiva anterior)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ítulo 1"/>
          <p:cNvSpPr txBox="1">
            <a:spLocks/>
          </p:cNvSpPr>
          <p:nvPr/>
        </p:nvSpPr>
        <p:spPr>
          <a:xfrm>
            <a:off x="410049" y="12812193"/>
            <a:ext cx="6524152" cy="268927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Zona para describir tu producto servicio. (No extenderse de esta zona, tamaño de fuente: 22 pt o hasta 25 pt si el texto es de menor longitud, fuente regular, se puede usar negrita/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bold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hacer énfasis en ciertas zonas del texto).  Texto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2200" i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ítulo 1"/>
          <p:cNvSpPr txBox="1">
            <a:spLocks/>
          </p:cNvSpPr>
          <p:nvPr/>
        </p:nvSpPr>
        <p:spPr>
          <a:xfrm>
            <a:off x="7782399" y="12812193"/>
            <a:ext cx="6524152" cy="268927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Aquí podrá poner algunos de sus servicios/productos.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Puede incluir precios 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Si no tiene un listado, puede usar esta zona para poner más información relevante.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Fuente: 22pt o hasta 25pt si el texto es de menor longitud.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Fuente regular (se puede usar negrita para hacer énfasis).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1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0055" y="8621184"/>
            <a:ext cx="12851448" cy="2468900"/>
          </a:xfrm>
        </p:spPr>
        <p:txBody>
          <a:bodyPr>
            <a:normAutofit/>
          </a:bodyPr>
          <a:lstStyle/>
          <a:p>
            <a:pPr algn="l"/>
            <a: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DECORACIÓN BOTÁNICA</a:t>
            </a:r>
            <a:b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PE" sz="8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PAISAJISMO</a:t>
            </a:r>
            <a:endParaRPr lang="en-US" sz="82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0053" y="7677155"/>
            <a:ext cx="6524148" cy="82213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46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ECOLOVE</a:t>
            </a:r>
            <a:endParaRPr lang="en-US" sz="4600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10058" y="11430005"/>
            <a:ext cx="7057550" cy="1257286"/>
          </a:xfrm>
          <a:prstGeom prst="rect">
            <a:avLst/>
          </a:prstGeom>
        </p:spPr>
        <p:txBody>
          <a:bodyPr vert="horz" lIns="182880" tIns="91440" rIns="182880" bIns="91440" rtlCol="0" anchor="b">
            <a:normAutofit lnSpcReduction="100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de jardinería y entrega </a:t>
            </a:r>
            <a:r>
              <a:rPr lang="es-ES" sz="4000" b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</a:t>
            </a:r>
            <a:r>
              <a:rPr lang="es-ES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4000" b="1" dirty="0" err="1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</a:t>
            </a:r>
            <a:endParaRPr lang="en-US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630008" y="11192936"/>
            <a:ext cx="7057550" cy="1524000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0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¡Con el primer pedido te llevas un segundo terrario de regalo!</a:t>
            </a:r>
            <a:endParaRPr lang="en-US" sz="40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" y="0"/>
            <a:ext cx="15119350" cy="723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208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10049" y="12812193"/>
            <a:ext cx="6524152" cy="268927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Somos una pequeña empresa que presta servicios de decoración botánica, paisajismo y terrarios, que llenan de verdor y frescura cada rincón de tu hogar u oficina. Ayudamos a fomentar la conciencia ecológica y propiciando ambientes amigables para lograr la satisfacción de todos nuestros clientes. Nos movemos en Surco, San Borja, San Isidro, La Victoria y Surquillo. </a:t>
            </a:r>
            <a:r>
              <a:rPr lang="es-ES" sz="2200" b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¡Te esperamos!</a:t>
            </a:r>
            <a:endParaRPr lang="en-US" sz="2200" b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782399" y="12812193"/>
            <a:ext cx="6524152" cy="2689274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te interesa uno de nuestros siguientes productos podrías llevarte un segundo de regalo: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Ejemplo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Ejemplo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Ejemplo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Ejemplo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Ejemplo</a:t>
            </a:r>
          </a:p>
          <a:p>
            <a:pPr algn="just"/>
            <a:r>
              <a:rPr lang="es-ES" sz="2200" i="1" dirty="0">
                <a:solidFill>
                  <a:srgbClr val="0C2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Ejemplo</a:t>
            </a:r>
            <a:endParaRPr lang="en-US" sz="2200" i="1" dirty="0">
              <a:solidFill>
                <a:srgbClr val="0C2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695799" y="16284826"/>
            <a:ext cx="7086600" cy="1550696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¡Contáctanos!</a:t>
            </a:r>
          </a:p>
          <a:p>
            <a:pPr algn="just"/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Tlf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999 999 999 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sz="2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whatsapp</a:t>
            </a:r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999 999 999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Correo: </a:t>
            </a:r>
            <a:r>
              <a:rPr lang="es-E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ecolove@correo.com.pe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www.ecolove.com.pe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7782399" y="16437226"/>
            <a:ext cx="7457604" cy="1398296"/>
          </a:xfrm>
          <a:prstGeom prst="rect">
            <a:avLst/>
          </a:prstGeom>
        </p:spPr>
        <p:txBody>
          <a:bodyPr vert="horz" lIns="182880" tIns="91440" rIns="182880" bIns="9144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 Sociales</a:t>
            </a: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Facebook: </a:t>
            </a:r>
            <a:r>
              <a:rPr lang="es-ES" sz="2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ecoloverperu</a:t>
            </a:r>
            <a:endParaRPr lang="es-ES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Instagram: </a:t>
            </a:r>
            <a:r>
              <a:rPr lang="es-ES" sz="2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ecoloverperu</a:t>
            </a:r>
            <a:endParaRPr lang="es-ES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Twitter: </a:t>
            </a:r>
            <a:r>
              <a:rPr lang="es-ES" sz="2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ecoloverperu</a:t>
            </a:r>
            <a:endParaRPr lang="es-ES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No hay ninguna descripción de la fot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" t="25749" b="17731"/>
          <a:stretch/>
        </p:blipFill>
        <p:spPr bwMode="auto">
          <a:xfrm>
            <a:off x="-19049" y="-57147"/>
            <a:ext cx="151384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No hay ninguna descripción de la foto disponibl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222" y="7239007"/>
            <a:ext cx="2963886" cy="296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6184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992</Words>
  <Application>Microsoft Macintosh PowerPoint</Application>
  <PresentationFormat>Personalizado</PresentationFormat>
  <Paragraphs>116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DESCRIPTIVO DE LA EMPRESA</vt:lpstr>
      <vt:lpstr>DESCRIPTIVO DE LA EMPRESA</vt:lpstr>
      <vt:lpstr>DESCRIPTIVO DE LA EMPRESA</vt:lpstr>
      <vt:lpstr>DECORACIÓN BOTÁNICA Y PAISAJISMO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DESCRIPTIVO DE LA EMPRESA</dc:title>
  <dc:creator>Usuario de Windows</dc:creator>
  <cp:lastModifiedBy>Rafael Díaz Rivera</cp:lastModifiedBy>
  <cp:revision>13</cp:revision>
  <dcterms:created xsi:type="dcterms:W3CDTF">2020-06-11T19:18:45Z</dcterms:created>
  <dcterms:modified xsi:type="dcterms:W3CDTF">2020-06-12T00:28:45Z</dcterms:modified>
</cp:coreProperties>
</file>